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71" r:id="rId13"/>
    <p:sldId id="272" r:id="rId14"/>
    <p:sldId id="273" r:id="rId15"/>
    <p:sldId id="274" r:id="rId16"/>
    <p:sldId id="277" r:id="rId17"/>
    <p:sldId id="275" r:id="rId18"/>
    <p:sldId id="276" r:id="rId1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FC78E4-B880-4942-9507-D8774E92459B}" v="49" dt="2024-11-03T20:42:54.8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rlando Joaqui" userId="4d2d63b7-dea2-4cdd-8956-1d4124e2081c" providerId="ADAL" clId="{35FC78E4-B880-4942-9507-D8774E92459B}"/>
    <pc:docChg chg="undo custSel addSld delSld modSld addMainMaster delMainMaster">
      <pc:chgData name="Orlando Joaqui" userId="4d2d63b7-dea2-4cdd-8956-1d4124e2081c" providerId="ADAL" clId="{35FC78E4-B880-4942-9507-D8774E92459B}" dt="2024-11-03T20:46:55.717" v="718" actId="20577"/>
      <pc:docMkLst>
        <pc:docMk/>
      </pc:docMkLst>
      <pc:sldChg chg="addSp delSp modSp new mod setBg modClrScheme chgLayout">
        <pc:chgData name="Orlando Joaqui" userId="4d2d63b7-dea2-4cdd-8956-1d4124e2081c" providerId="ADAL" clId="{35FC78E4-B880-4942-9507-D8774E92459B}" dt="2024-10-28T21:22:52.883" v="45" actId="164"/>
        <pc:sldMkLst>
          <pc:docMk/>
          <pc:sldMk cId="2322559723" sldId="256"/>
        </pc:sldMkLst>
        <pc:spChg chg="del">
          <ac:chgData name="Orlando Joaqui" userId="4d2d63b7-dea2-4cdd-8956-1d4124e2081c" providerId="ADAL" clId="{35FC78E4-B880-4942-9507-D8774E92459B}" dt="2024-10-28T20:54:46.569" v="1" actId="478"/>
          <ac:spMkLst>
            <pc:docMk/>
            <pc:sldMk cId="2322559723" sldId="256"/>
            <ac:spMk id="2" creationId="{49E90943-DDF2-F414-967F-671E1C13AE06}"/>
          </ac:spMkLst>
        </pc:spChg>
        <pc:spChg chg="del">
          <ac:chgData name="Orlando Joaqui" userId="4d2d63b7-dea2-4cdd-8956-1d4124e2081c" providerId="ADAL" clId="{35FC78E4-B880-4942-9507-D8774E92459B}" dt="2024-10-28T20:54:47.924" v="2" actId="478"/>
          <ac:spMkLst>
            <pc:docMk/>
            <pc:sldMk cId="2322559723" sldId="256"/>
            <ac:spMk id="3" creationId="{FAA75278-4090-B8FA-9011-916A5CC31EAF}"/>
          </ac:spMkLst>
        </pc:spChg>
        <pc:spChg chg="add del mod">
          <ac:chgData name="Orlando Joaqui" userId="4d2d63b7-dea2-4cdd-8956-1d4124e2081c" providerId="ADAL" clId="{35FC78E4-B880-4942-9507-D8774E92459B}" dt="2024-10-28T20:56:07.731" v="11" actId="478"/>
          <ac:spMkLst>
            <pc:docMk/>
            <pc:sldMk cId="2322559723" sldId="256"/>
            <ac:spMk id="6" creationId="{7DDED4AA-D8EB-6574-8134-588F94EF985C}"/>
          </ac:spMkLst>
        </pc:spChg>
        <pc:spChg chg="add mod">
          <ac:chgData name="Orlando Joaqui" userId="4d2d63b7-dea2-4cdd-8956-1d4124e2081c" providerId="ADAL" clId="{35FC78E4-B880-4942-9507-D8774E92459B}" dt="2024-10-28T21:22:52.883" v="45" actId="164"/>
          <ac:spMkLst>
            <pc:docMk/>
            <pc:sldMk cId="2322559723" sldId="256"/>
            <ac:spMk id="7" creationId="{F25C142F-9BCC-E562-53B1-4E3ADB3B6BBD}"/>
          </ac:spMkLst>
        </pc:spChg>
        <pc:spChg chg="add mod">
          <ac:chgData name="Orlando Joaqui" userId="4d2d63b7-dea2-4cdd-8956-1d4124e2081c" providerId="ADAL" clId="{35FC78E4-B880-4942-9507-D8774E92459B}" dt="2024-10-28T21:22:52.883" v="45" actId="164"/>
          <ac:spMkLst>
            <pc:docMk/>
            <pc:sldMk cId="2322559723" sldId="256"/>
            <ac:spMk id="8" creationId="{333A3565-FA0C-B47A-DF6B-C9B7AEED1AC6}"/>
          </ac:spMkLst>
        </pc:spChg>
        <pc:spChg chg="add del">
          <ac:chgData name="Orlando Joaqui" userId="4d2d63b7-dea2-4cdd-8956-1d4124e2081c" providerId="ADAL" clId="{35FC78E4-B880-4942-9507-D8774E92459B}" dt="2024-10-28T20:57:03.707" v="15" actId="26606"/>
          <ac:spMkLst>
            <pc:docMk/>
            <pc:sldMk cId="2322559723" sldId="256"/>
            <ac:spMk id="10" creationId="{9B37791B-B040-4694-BFDC-8DD132D86E8E}"/>
          </ac:spMkLst>
        </pc:spChg>
        <pc:spChg chg="add del">
          <ac:chgData name="Orlando Joaqui" userId="4d2d63b7-dea2-4cdd-8956-1d4124e2081c" providerId="ADAL" clId="{35FC78E4-B880-4942-9507-D8774E92459B}" dt="2024-10-28T20:57:03.707" v="15" actId="26606"/>
          <ac:spMkLst>
            <pc:docMk/>
            <pc:sldMk cId="2322559723" sldId="256"/>
            <ac:spMk id="12" creationId="{3233E20F-E4BD-4A57-891E-213F818C4E1C}"/>
          </ac:spMkLst>
        </pc:spChg>
        <pc:spChg chg="add del">
          <ac:chgData name="Orlando Joaqui" userId="4d2d63b7-dea2-4cdd-8956-1d4124e2081c" providerId="ADAL" clId="{35FC78E4-B880-4942-9507-D8774E92459B}" dt="2024-10-28T20:57:03.707" v="15" actId="26606"/>
          <ac:spMkLst>
            <pc:docMk/>
            <pc:sldMk cId="2322559723" sldId="256"/>
            <ac:spMk id="14" creationId="{7C5B3933-E1FD-4A72-AFB7-D9D0AD987568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6" creationId="{CFC5F0E7-644F-4101-BE72-12825CF537E7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7" creationId="{8950AD4C-6AF3-49F8-94E1-DBCAFB39478B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8" creationId="{2F0E00C3-4613-415F-BE3A-78FBAD9061C0}"/>
          </ac:spMkLst>
        </pc:spChg>
        <pc:spChg chg="add del">
          <ac:chgData name="Orlando Joaqui" userId="4d2d63b7-dea2-4cdd-8956-1d4124e2081c" providerId="ADAL" clId="{35FC78E4-B880-4942-9507-D8774E92459B}" dt="2024-10-28T20:57:05.991" v="17" actId="26606"/>
          <ac:spMkLst>
            <pc:docMk/>
            <pc:sldMk cId="2322559723" sldId="256"/>
            <ac:spMk id="19" creationId="{8DBEAE55-3EA1-41D7-A212-5F7D8986C1F2}"/>
          </ac:spMkLst>
        </pc:spChg>
        <pc:grpChg chg="add mod">
          <ac:chgData name="Orlando Joaqui" userId="4d2d63b7-dea2-4cdd-8956-1d4124e2081c" providerId="ADAL" clId="{35FC78E4-B880-4942-9507-D8774E92459B}" dt="2024-10-28T21:22:52.883" v="45" actId="164"/>
          <ac:grpSpMkLst>
            <pc:docMk/>
            <pc:sldMk cId="2322559723" sldId="256"/>
            <ac:grpSpMk id="9" creationId="{4B7135CF-0081-CC99-17C1-90AFF41232F4}"/>
          </ac:grpSpMkLst>
        </pc:grpChg>
        <pc:picChg chg="add mod modCrop">
          <ac:chgData name="Orlando Joaqui" userId="4d2d63b7-dea2-4cdd-8956-1d4124e2081c" providerId="ADAL" clId="{35FC78E4-B880-4942-9507-D8774E92459B}" dt="2024-10-28T21:22:52.883" v="45" actId="164"/>
          <ac:picMkLst>
            <pc:docMk/>
            <pc:sldMk cId="2322559723" sldId="256"/>
            <ac:picMk id="5" creationId="{31FDC9C9-F52B-4FF6-CEB0-27AA67D9E56B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0-28T21:27:35.295" v="58" actId="164"/>
        <pc:sldMkLst>
          <pc:docMk/>
          <pc:sldMk cId="3723821417" sldId="257"/>
        </pc:sldMkLst>
        <pc:spChg chg="add mod">
          <ac:chgData name="Orlando Joaqui" userId="4d2d63b7-dea2-4cdd-8956-1d4124e2081c" providerId="ADAL" clId="{35FC78E4-B880-4942-9507-D8774E92459B}" dt="2024-10-28T21:27:35.295" v="58" actId="164"/>
          <ac:spMkLst>
            <pc:docMk/>
            <pc:sldMk cId="3723821417" sldId="257"/>
            <ac:spMk id="2" creationId="{F841921D-2BF6-8948-830D-6648C3F16E46}"/>
          </ac:spMkLst>
        </pc:spChg>
        <pc:spChg chg="add mod ord">
          <ac:chgData name="Orlando Joaqui" userId="4d2d63b7-dea2-4cdd-8956-1d4124e2081c" providerId="ADAL" clId="{35FC78E4-B880-4942-9507-D8774E92459B}" dt="2024-10-28T21:27:35.295" v="58" actId="164"/>
          <ac:spMkLst>
            <pc:docMk/>
            <pc:sldMk cId="3723821417" sldId="257"/>
            <ac:spMk id="3" creationId="{CF6F3010-32C7-1F7D-5B8D-EAD5C83F0902}"/>
          </ac:spMkLst>
        </pc:spChg>
        <pc:grpChg chg="add mod">
          <ac:chgData name="Orlando Joaqui" userId="4d2d63b7-dea2-4cdd-8956-1d4124e2081c" providerId="ADAL" clId="{35FC78E4-B880-4942-9507-D8774E92459B}" dt="2024-10-28T21:27:35.295" v="58" actId="164"/>
          <ac:grpSpMkLst>
            <pc:docMk/>
            <pc:sldMk cId="3723821417" sldId="257"/>
            <ac:grpSpMk id="4" creationId="{350504D8-A29E-54ED-09B8-3BCC654F7F32}"/>
          </ac:grpSpMkLst>
        </pc:grpChg>
        <pc:grpChg chg="del">
          <ac:chgData name="Orlando Joaqui" userId="4d2d63b7-dea2-4cdd-8956-1d4124e2081c" providerId="ADAL" clId="{35FC78E4-B880-4942-9507-D8774E92459B}" dt="2024-10-28T21:25:46.216" v="47" actId="478"/>
          <ac:grpSpMkLst>
            <pc:docMk/>
            <pc:sldMk cId="3723821417" sldId="257"/>
            <ac:grpSpMk id="9" creationId="{3F70314C-3C5B-B657-E6F0-65B4FB1A1142}"/>
          </ac:grpSpMkLst>
        </pc:grpChg>
      </pc:sldChg>
      <pc:sldChg chg="addSp delSp modSp add mod">
        <pc:chgData name="Orlando Joaqui" userId="4d2d63b7-dea2-4cdd-8956-1d4124e2081c" providerId="ADAL" clId="{35FC78E4-B880-4942-9507-D8774E92459B}" dt="2024-10-29T21:21:14.056" v="234" actId="165"/>
        <pc:sldMkLst>
          <pc:docMk/>
          <pc:sldMk cId="3533932186" sldId="258"/>
        </pc:sldMkLst>
        <pc:spChg chg="mod topLvl">
          <ac:chgData name="Orlando Joaqui" userId="4d2d63b7-dea2-4cdd-8956-1d4124e2081c" providerId="ADAL" clId="{35FC78E4-B880-4942-9507-D8774E92459B}" dt="2024-10-29T21:21:14.056" v="234" actId="165"/>
          <ac:spMkLst>
            <pc:docMk/>
            <pc:sldMk cId="3533932186" sldId="258"/>
            <ac:spMk id="2" creationId="{75448C6B-70F2-EF42-BA2B-E47524D4387A}"/>
          </ac:spMkLst>
        </pc:spChg>
        <pc:spChg chg="mod topLvl">
          <ac:chgData name="Orlando Joaqui" userId="4d2d63b7-dea2-4cdd-8956-1d4124e2081c" providerId="ADAL" clId="{35FC78E4-B880-4942-9507-D8774E92459B}" dt="2024-10-29T21:21:14.056" v="234" actId="165"/>
          <ac:spMkLst>
            <pc:docMk/>
            <pc:sldMk cId="3533932186" sldId="258"/>
            <ac:spMk id="3" creationId="{9073EC9C-8A28-A448-3482-C7FCE5D4575E}"/>
          </ac:spMkLst>
        </pc:spChg>
        <pc:spChg chg="add del mod">
          <ac:chgData name="Orlando Joaqui" userId="4d2d63b7-dea2-4cdd-8956-1d4124e2081c" providerId="ADAL" clId="{35FC78E4-B880-4942-9507-D8774E92459B}" dt="2024-10-29T03:38:49.801" v="73" actId="478"/>
          <ac:spMkLst>
            <pc:docMk/>
            <pc:sldMk cId="3533932186" sldId="258"/>
            <ac:spMk id="5" creationId="{1179E640-17BB-F352-2C2C-BC0CBFCD4EDC}"/>
          </ac:spMkLst>
        </pc:spChg>
        <pc:spChg chg="add del mod">
          <ac:chgData name="Orlando Joaqui" userId="4d2d63b7-dea2-4cdd-8956-1d4124e2081c" providerId="ADAL" clId="{35FC78E4-B880-4942-9507-D8774E92459B}" dt="2024-10-29T03:43:41.125" v="110" actId="478"/>
          <ac:spMkLst>
            <pc:docMk/>
            <pc:sldMk cId="3533932186" sldId="258"/>
            <ac:spMk id="7" creationId="{97DB4FE7-AAB8-EA90-DFA9-8276C02F0E78}"/>
          </ac:spMkLst>
        </pc:spChg>
        <pc:spChg chg="add del">
          <ac:chgData name="Orlando Joaqui" userId="4d2d63b7-dea2-4cdd-8956-1d4124e2081c" providerId="ADAL" clId="{35FC78E4-B880-4942-9507-D8774E92459B}" dt="2024-10-29T03:40:22.258" v="88" actId="478"/>
          <ac:spMkLst>
            <pc:docMk/>
            <pc:sldMk cId="3533932186" sldId="258"/>
            <ac:spMk id="8" creationId="{64A9EE52-8E51-837B-5D7B-EA234ED5E421}"/>
          </ac:spMkLst>
        </pc:spChg>
        <pc:spChg chg="add del mod">
          <ac:chgData name="Orlando Joaqui" userId="4d2d63b7-dea2-4cdd-8956-1d4124e2081c" providerId="ADAL" clId="{35FC78E4-B880-4942-9507-D8774E92459B}" dt="2024-10-29T03:40:55.232" v="92" actId="478"/>
          <ac:spMkLst>
            <pc:docMk/>
            <pc:sldMk cId="3533932186" sldId="258"/>
            <ac:spMk id="10" creationId="{BB4294EA-ABAF-C65F-FE0F-92A05213828C}"/>
          </ac:spMkLst>
        </pc:spChg>
        <pc:spChg chg="add del mod">
          <ac:chgData name="Orlando Joaqui" userId="4d2d63b7-dea2-4cdd-8956-1d4124e2081c" providerId="ADAL" clId="{35FC78E4-B880-4942-9507-D8774E92459B}" dt="2024-10-29T03:41:45.983" v="95" actId="478"/>
          <ac:spMkLst>
            <pc:docMk/>
            <pc:sldMk cId="3533932186" sldId="258"/>
            <ac:spMk id="11" creationId="{500C44D0-1094-F0B7-FD2D-CC0DEE685BDB}"/>
          </ac:spMkLst>
        </pc:spChg>
        <pc:spChg chg="add del mod">
          <ac:chgData name="Orlando Joaqui" userId="4d2d63b7-dea2-4cdd-8956-1d4124e2081c" providerId="ADAL" clId="{35FC78E4-B880-4942-9507-D8774E92459B}" dt="2024-10-29T03:42:58.471" v="107" actId="478"/>
          <ac:spMkLst>
            <pc:docMk/>
            <pc:sldMk cId="3533932186" sldId="258"/>
            <ac:spMk id="12" creationId="{F7EE121A-9F67-D80B-D73D-A2DC2B1AC93A}"/>
          </ac:spMkLst>
        </pc:spChg>
        <pc:spChg chg="add del">
          <ac:chgData name="Orlando Joaqui" userId="4d2d63b7-dea2-4cdd-8956-1d4124e2081c" providerId="ADAL" clId="{35FC78E4-B880-4942-9507-D8774E92459B}" dt="2024-10-29T03:44:31.612" v="112" actId="478"/>
          <ac:spMkLst>
            <pc:docMk/>
            <pc:sldMk cId="3533932186" sldId="258"/>
            <ac:spMk id="13" creationId="{AFBBD787-8D7A-82C1-9E89-671A36F08C4F}"/>
          </ac:spMkLst>
        </pc:spChg>
        <pc:spChg chg="add mod">
          <ac:chgData name="Orlando Joaqui" userId="4d2d63b7-dea2-4cdd-8956-1d4124e2081c" providerId="ADAL" clId="{35FC78E4-B880-4942-9507-D8774E92459B}" dt="2024-10-29T03:45:40.839" v="152" actId="1038"/>
          <ac:spMkLst>
            <pc:docMk/>
            <pc:sldMk cId="3533932186" sldId="258"/>
            <ac:spMk id="14" creationId="{F015142C-3C2B-BDDF-1022-B190D84B34B4}"/>
          </ac:spMkLst>
        </pc:spChg>
        <pc:grpChg chg="del mod">
          <ac:chgData name="Orlando Joaqui" userId="4d2d63b7-dea2-4cdd-8956-1d4124e2081c" providerId="ADAL" clId="{35FC78E4-B880-4942-9507-D8774E92459B}" dt="2024-10-29T21:21:14.056" v="234" actId="165"/>
          <ac:grpSpMkLst>
            <pc:docMk/>
            <pc:sldMk cId="3533932186" sldId="258"/>
            <ac:grpSpMk id="4" creationId="{A9F8FD05-93CD-5603-76DD-65FE98212FA1}"/>
          </ac:grpSpMkLst>
        </pc:grpChg>
        <pc:cxnChg chg="add del mod">
          <ac:chgData name="Orlando Joaqui" userId="4d2d63b7-dea2-4cdd-8956-1d4124e2081c" providerId="ADAL" clId="{35FC78E4-B880-4942-9507-D8774E92459B}" dt="2024-10-29T03:37:54.376" v="67" actId="478"/>
          <ac:cxnSpMkLst>
            <pc:docMk/>
            <pc:sldMk cId="3533932186" sldId="258"/>
            <ac:cxnSpMk id="6" creationId="{C4B5DC61-04BA-BCCB-3FBE-75F5E29A4E82}"/>
          </ac:cxnSpMkLst>
        </pc:cxnChg>
        <pc:cxnChg chg="add del mod">
          <ac:chgData name="Orlando Joaqui" userId="4d2d63b7-dea2-4cdd-8956-1d4124e2081c" providerId="ADAL" clId="{35FC78E4-B880-4942-9507-D8774E92459B}" dt="2024-10-29T03:37:57.017" v="68" actId="478"/>
          <ac:cxnSpMkLst>
            <pc:docMk/>
            <pc:sldMk cId="3533932186" sldId="258"/>
            <ac:cxnSpMk id="9" creationId="{FC6A6B67-BF5C-5D35-6264-D740BD6BD897}"/>
          </ac:cxnSpMkLst>
        </pc:cxnChg>
      </pc:sldChg>
      <pc:sldChg chg="addSp modSp add mod">
        <pc:chgData name="Orlando Joaqui" userId="4d2d63b7-dea2-4cdd-8956-1d4124e2081c" providerId="ADAL" clId="{35FC78E4-B880-4942-9507-D8774E92459B}" dt="2024-10-29T03:48:40.153" v="223" actId="20577"/>
        <pc:sldMkLst>
          <pc:docMk/>
          <pc:sldMk cId="3407689482" sldId="259"/>
        </pc:sldMkLst>
        <pc:spChg chg="add mod">
          <ac:chgData name="Orlando Joaqui" userId="4d2d63b7-dea2-4cdd-8956-1d4124e2081c" providerId="ADAL" clId="{35FC78E4-B880-4942-9507-D8774E92459B}" dt="2024-10-29T03:48:40.153" v="223" actId="20577"/>
          <ac:spMkLst>
            <pc:docMk/>
            <pc:sldMk cId="3407689482" sldId="259"/>
            <ac:spMk id="5" creationId="{91FF0CC6-6801-5C72-6A37-BB40AFF28056}"/>
          </ac:spMkLst>
        </pc:spChg>
        <pc:spChg chg="add mod">
          <ac:chgData name="Orlando Joaqui" userId="4d2d63b7-dea2-4cdd-8956-1d4124e2081c" providerId="ADAL" clId="{35FC78E4-B880-4942-9507-D8774E92459B}" dt="2024-10-29T03:47:31.746" v="197" actId="20577"/>
          <ac:spMkLst>
            <pc:docMk/>
            <pc:sldMk cId="3407689482" sldId="259"/>
            <ac:spMk id="6" creationId="{F6F27016-05C0-FE5F-2E54-BA06BACDB132}"/>
          </ac:spMkLst>
        </pc:spChg>
      </pc:sldChg>
      <pc:sldChg chg="addSp delSp modSp new mod">
        <pc:chgData name="Orlando Joaqui" userId="4d2d63b7-dea2-4cdd-8956-1d4124e2081c" providerId="ADAL" clId="{35FC78E4-B880-4942-9507-D8774E92459B}" dt="2024-11-01T15:04:10.792" v="329" actId="165"/>
        <pc:sldMkLst>
          <pc:docMk/>
          <pc:sldMk cId="3569669173" sldId="260"/>
        </pc:sldMkLst>
        <pc:spChg chg="del">
          <ac:chgData name="Orlando Joaqui" userId="4d2d63b7-dea2-4cdd-8956-1d4124e2081c" providerId="ADAL" clId="{35FC78E4-B880-4942-9507-D8774E92459B}" dt="2024-10-29T21:20:20.066" v="225" actId="478"/>
          <ac:spMkLst>
            <pc:docMk/>
            <pc:sldMk cId="3569669173" sldId="260"/>
            <ac:spMk id="2" creationId="{3BBE54E1-E925-FE12-E985-2E37A591377E}"/>
          </ac:spMkLst>
        </pc:spChg>
        <pc:spChg chg="del">
          <ac:chgData name="Orlando Joaqui" userId="4d2d63b7-dea2-4cdd-8956-1d4124e2081c" providerId="ADAL" clId="{35FC78E4-B880-4942-9507-D8774E92459B}" dt="2024-10-29T21:20:21.701" v="226" actId="478"/>
          <ac:spMkLst>
            <pc:docMk/>
            <pc:sldMk cId="3569669173" sldId="260"/>
            <ac:spMk id="3" creationId="{EED775AF-F029-ADD1-2F05-537C7B6BF72C}"/>
          </ac:spMkLst>
        </pc:spChg>
        <pc:spChg chg="add mod ord topLvl">
          <ac:chgData name="Orlando Joaqui" userId="4d2d63b7-dea2-4cdd-8956-1d4124e2081c" providerId="ADAL" clId="{35FC78E4-B880-4942-9507-D8774E92459B}" dt="2024-11-01T15:04:10.792" v="329" actId="165"/>
          <ac:spMkLst>
            <pc:docMk/>
            <pc:sldMk cId="3569669173" sldId="260"/>
            <ac:spMk id="6" creationId="{3AECC7F7-5CBD-2B3C-F01D-84E2B4B91DE2}"/>
          </ac:spMkLst>
        </pc:spChg>
        <pc:grpChg chg="add del mod">
          <ac:chgData name="Orlando Joaqui" userId="4d2d63b7-dea2-4cdd-8956-1d4124e2081c" providerId="ADAL" clId="{35FC78E4-B880-4942-9507-D8774E92459B}" dt="2024-11-01T15:04:10.792" v="329" actId="165"/>
          <ac:grpSpMkLst>
            <pc:docMk/>
            <pc:sldMk cId="3569669173" sldId="260"/>
            <ac:grpSpMk id="7" creationId="{29B32CB6-4569-E14F-0D45-A8843F2CF609}"/>
          </ac:grpSpMkLst>
        </pc:grpChg>
        <pc:picChg chg="add mod topLvl modCrop">
          <ac:chgData name="Orlando Joaqui" userId="4d2d63b7-dea2-4cdd-8956-1d4124e2081c" providerId="ADAL" clId="{35FC78E4-B880-4942-9507-D8774E92459B}" dt="2024-11-01T15:04:10.792" v="329" actId="165"/>
          <ac:picMkLst>
            <pc:docMk/>
            <pc:sldMk cId="3569669173" sldId="260"/>
            <ac:picMk id="5" creationId="{F9F81CF5-EAD6-6746-989C-E37F681E63FD}"/>
          </ac:picMkLst>
        </pc:picChg>
      </pc:sldChg>
      <pc:sldChg chg="addSp delSp new mod">
        <pc:chgData name="Orlando Joaqui" userId="4d2d63b7-dea2-4cdd-8956-1d4124e2081c" providerId="ADAL" clId="{35FC78E4-B880-4942-9507-D8774E92459B}" dt="2024-10-31T22:47:55.876" v="256" actId="22"/>
        <pc:sldMkLst>
          <pc:docMk/>
          <pc:sldMk cId="3636422421" sldId="261"/>
        </pc:sldMkLst>
        <pc:spChg chg="del">
          <ac:chgData name="Orlando Joaqui" userId="4d2d63b7-dea2-4cdd-8956-1d4124e2081c" providerId="ADAL" clId="{35FC78E4-B880-4942-9507-D8774E92459B}" dt="2024-10-31T22:47:38.945" v="255" actId="478"/>
          <ac:spMkLst>
            <pc:docMk/>
            <pc:sldMk cId="3636422421" sldId="261"/>
            <ac:spMk id="2" creationId="{9EDB709A-ED92-3F81-24BE-A6B3580BF732}"/>
          </ac:spMkLst>
        </pc:spChg>
        <pc:spChg chg="del">
          <ac:chgData name="Orlando Joaqui" userId="4d2d63b7-dea2-4cdd-8956-1d4124e2081c" providerId="ADAL" clId="{35FC78E4-B880-4942-9507-D8774E92459B}" dt="2024-10-31T22:47:37.425" v="254" actId="478"/>
          <ac:spMkLst>
            <pc:docMk/>
            <pc:sldMk cId="3636422421" sldId="261"/>
            <ac:spMk id="3" creationId="{673791F1-28A5-DCE9-A109-D50804FDCF63}"/>
          </ac:spMkLst>
        </pc:spChg>
        <pc:picChg chg="add">
          <ac:chgData name="Orlando Joaqui" userId="4d2d63b7-dea2-4cdd-8956-1d4124e2081c" providerId="ADAL" clId="{35FC78E4-B880-4942-9507-D8774E92459B}" dt="2024-10-31T22:47:55.876" v="256" actId="22"/>
          <ac:picMkLst>
            <pc:docMk/>
            <pc:sldMk cId="3636422421" sldId="261"/>
            <ac:picMk id="5" creationId="{DED42235-84D4-D2F8-222A-E9D20B57865A}"/>
          </ac:picMkLst>
        </pc:picChg>
      </pc:sldChg>
      <pc:sldChg chg="addSp delSp add mod">
        <pc:chgData name="Orlando Joaqui" userId="4d2d63b7-dea2-4cdd-8956-1d4124e2081c" providerId="ADAL" clId="{35FC78E4-B880-4942-9507-D8774E92459B}" dt="2024-10-31T22:48:55.198" v="259" actId="22"/>
        <pc:sldMkLst>
          <pc:docMk/>
          <pc:sldMk cId="2294433928" sldId="262"/>
        </pc:sldMkLst>
        <pc:picChg chg="add">
          <ac:chgData name="Orlando Joaqui" userId="4d2d63b7-dea2-4cdd-8956-1d4124e2081c" providerId="ADAL" clId="{35FC78E4-B880-4942-9507-D8774E92459B}" dt="2024-10-31T22:48:55.198" v="259" actId="22"/>
          <ac:picMkLst>
            <pc:docMk/>
            <pc:sldMk cId="2294433928" sldId="262"/>
            <ac:picMk id="3" creationId="{73F05D7B-7891-7499-C4C8-022C495BB1AC}"/>
          </ac:picMkLst>
        </pc:picChg>
        <pc:picChg chg="del">
          <ac:chgData name="Orlando Joaqui" userId="4d2d63b7-dea2-4cdd-8956-1d4124e2081c" providerId="ADAL" clId="{35FC78E4-B880-4942-9507-D8774E92459B}" dt="2024-10-31T22:48:54.097" v="258" actId="478"/>
          <ac:picMkLst>
            <pc:docMk/>
            <pc:sldMk cId="2294433928" sldId="262"/>
            <ac:picMk id="5" creationId="{0B9095BD-AA59-2D59-6FF8-9BD0B7E85017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0-31T22:55:47.646" v="273" actId="1076"/>
        <pc:sldMkLst>
          <pc:docMk/>
          <pc:sldMk cId="3142415489" sldId="263"/>
        </pc:sldMkLst>
        <pc:picChg chg="del">
          <ac:chgData name="Orlando Joaqui" userId="4d2d63b7-dea2-4cdd-8956-1d4124e2081c" providerId="ADAL" clId="{35FC78E4-B880-4942-9507-D8774E92459B}" dt="2024-10-31T22:49:07.224" v="261" actId="478"/>
          <ac:picMkLst>
            <pc:docMk/>
            <pc:sldMk cId="3142415489" sldId="263"/>
            <ac:picMk id="3" creationId="{F72DCC78-CE32-0749-A06C-0B8C800C653A}"/>
          </ac:picMkLst>
        </pc:picChg>
        <pc:picChg chg="add mod">
          <ac:chgData name="Orlando Joaqui" userId="4d2d63b7-dea2-4cdd-8956-1d4124e2081c" providerId="ADAL" clId="{35FC78E4-B880-4942-9507-D8774E92459B}" dt="2024-10-31T22:55:47.646" v="273" actId="1076"/>
          <ac:picMkLst>
            <pc:docMk/>
            <pc:sldMk cId="3142415489" sldId="263"/>
            <ac:picMk id="4" creationId="{48CE027A-255D-9901-7A74-1CCD77B6968C}"/>
          </ac:picMkLst>
        </pc:picChg>
      </pc:sldChg>
      <pc:sldChg chg="addSp delSp add mod">
        <pc:chgData name="Orlando Joaqui" userId="4d2d63b7-dea2-4cdd-8956-1d4124e2081c" providerId="ADAL" clId="{35FC78E4-B880-4942-9507-D8774E92459B}" dt="2024-10-31T22:53:02.595" v="265" actId="22"/>
        <pc:sldMkLst>
          <pc:docMk/>
          <pc:sldMk cId="3359820065" sldId="264"/>
        </pc:sldMkLst>
        <pc:picChg chg="add">
          <ac:chgData name="Orlando Joaqui" userId="4d2d63b7-dea2-4cdd-8956-1d4124e2081c" providerId="ADAL" clId="{35FC78E4-B880-4942-9507-D8774E92459B}" dt="2024-10-31T22:53:02.595" v="265" actId="22"/>
          <ac:picMkLst>
            <pc:docMk/>
            <pc:sldMk cId="3359820065" sldId="264"/>
            <ac:picMk id="3" creationId="{BB08A384-A794-9DE9-9571-6150B98B349E}"/>
          </ac:picMkLst>
        </pc:picChg>
        <pc:picChg chg="del">
          <ac:chgData name="Orlando Joaqui" userId="4d2d63b7-dea2-4cdd-8956-1d4124e2081c" providerId="ADAL" clId="{35FC78E4-B880-4942-9507-D8774E92459B}" dt="2024-10-31T22:53:02.053" v="264" actId="478"/>
          <ac:picMkLst>
            <pc:docMk/>
            <pc:sldMk cId="3359820065" sldId="264"/>
            <ac:picMk id="4" creationId="{993E6024-932E-4A2D-0D14-077B7A4DE73C}"/>
          </ac:picMkLst>
        </pc:picChg>
      </pc:sldChg>
      <pc:sldChg chg="addSp delSp add del mod">
        <pc:chgData name="Orlando Joaqui" userId="4d2d63b7-dea2-4cdd-8956-1d4124e2081c" providerId="ADAL" clId="{35FC78E4-B880-4942-9507-D8774E92459B}" dt="2024-10-31T22:55:13.309" v="269" actId="47"/>
        <pc:sldMkLst>
          <pc:docMk/>
          <pc:sldMk cId="3065683820" sldId="265"/>
        </pc:sldMkLst>
        <pc:picChg chg="del">
          <ac:chgData name="Orlando Joaqui" userId="4d2d63b7-dea2-4cdd-8956-1d4124e2081c" providerId="ADAL" clId="{35FC78E4-B880-4942-9507-D8774E92459B}" dt="2024-10-31T22:53:14.510" v="267" actId="478"/>
          <ac:picMkLst>
            <pc:docMk/>
            <pc:sldMk cId="3065683820" sldId="265"/>
            <ac:picMk id="3" creationId="{888BC60B-BE5E-AC30-9AE4-A04FCC820286}"/>
          </ac:picMkLst>
        </pc:picChg>
        <pc:picChg chg="add">
          <ac:chgData name="Orlando Joaqui" userId="4d2d63b7-dea2-4cdd-8956-1d4124e2081c" providerId="ADAL" clId="{35FC78E4-B880-4942-9507-D8774E92459B}" dt="2024-10-31T22:53:43.237" v="268" actId="22"/>
          <ac:picMkLst>
            <pc:docMk/>
            <pc:sldMk cId="3065683820" sldId="265"/>
            <ac:picMk id="4" creationId="{516548D2-65A5-85D5-8387-1EEC841FD233}"/>
          </ac:picMkLst>
        </pc:picChg>
      </pc:sldChg>
      <pc:sldChg chg="addSp delSp modSp new mod">
        <pc:chgData name="Orlando Joaqui" userId="4d2d63b7-dea2-4cdd-8956-1d4124e2081c" providerId="ADAL" clId="{35FC78E4-B880-4942-9507-D8774E92459B}" dt="2024-11-01T18:30:56.230" v="444" actId="164"/>
        <pc:sldMkLst>
          <pc:docMk/>
          <pc:sldMk cId="3193338748" sldId="265"/>
        </pc:sldMkLst>
        <pc:spChg chg="del">
          <ac:chgData name="Orlando Joaqui" userId="4d2d63b7-dea2-4cdd-8956-1d4124e2081c" providerId="ADAL" clId="{35FC78E4-B880-4942-9507-D8774E92459B}" dt="2024-11-01T14:51:31.202" v="276" actId="478"/>
          <ac:spMkLst>
            <pc:docMk/>
            <pc:sldMk cId="3193338748" sldId="265"/>
            <ac:spMk id="2" creationId="{869F0099-51A0-4AF8-4815-A97E6A0473A8}"/>
          </ac:spMkLst>
        </pc:spChg>
        <pc:spChg chg="del">
          <ac:chgData name="Orlando Joaqui" userId="4d2d63b7-dea2-4cdd-8956-1d4124e2081c" providerId="ADAL" clId="{35FC78E4-B880-4942-9507-D8774E92459B}" dt="2024-11-01T14:51:29.451" v="275" actId="478"/>
          <ac:spMkLst>
            <pc:docMk/>
            <pc:sldMk cId="3193338748" sldId="265"/>
            <ac:spMk id="3" creationId="{955DD713-9C7F-65DE-862E-5A1DA7174765}"/>
          </ac:spMkLst>
        </pc:spChg>
        <pc:spChg chg="add del mod">
          <ac:chgData name="Orlando Joaqui" userId="4d2d63b7-dea2-4cdd-8956-1d4124e2081c" providerId="ADAL" clId="{35FC78E4-B880-4942-9507-D8774E92459B}" dt="2024-11-01T18:12:24.546" v="374" actId="478"/>
          <ac:spMkLst>
            <pc:docMk/>
            <pc:sldMk cId="3193338748" sldId="265"/>
            <ac:spMk id="4" creationId="{55D02BE1-7AF8-FC75-3B20-6709CACACD95}"/>
          </ac:spMkLst>
        </pc:spChg>
        <pc:spChg chg="add mod ord topLvl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5" creationId="{23429570-FC82-5BDE-58D8-3A3BF88B89C5}"/>
          </ac:spMkLst>
        </pc:spChg>
        <pc:spChg chg="add del mod">
          <ac:chgData name="Orlando Joaqui" userId="4d2d63b7-dea2-4cdd-8956-1d4124e2081c" providerId="ADAL" clId="{35FC78E4-B880-4942-9507-D8774E92459B}" dt="2024-11-01T18:25:27.402" v="398" actId="478"/>
          <ac:spMkLst>
            <pc:docMk/>
            <pc:sldMk cId="3193338748" sldId="265"/>
            <ac:spMk id="7" creationId="{CCA097AB-01CA-AF84-F609-000C340DF020}"/>
          </ac:spMkLst>
        </pc:spChg>
        <pc:spChg chg="add del mod topLvl">
          <ac:chgData name="Orlando Joaqui" userId="4d2d63b7-dea2-4cdd-8956-1d4124e2081c" providerId="ADAL" clId="{35FC78E4-B880-4942-9507-D8774E92459B}" dt="2024-11-01T18:25:30.184" v="399" actId="478"/>
          <ac:spMkLst>
            <pc:docMk/>
            <pc:sldMk cId="3193338748" sldId="265"/>
            <ac:spMk id="9" creationId="{506AF08F-EC14-3A18-41F6-49D2A522B2C4}"/>
          </ac:spMkLst>
        </pc:spChg>
        <pc:spChg chg="add del mod">
          <ac:chgData name="Orlando Joaqui" userId="4d2d63b7-dea2-4cdd-8956-1d4124e2081c" providerId="ADAL" clId="{35FC78E4-B880-4942-9507-D8774E92459B}" dt="2024-11-01T18:25:50.244" v="403" actId="478"/>
          <ac:spMkLst>
            <pc:docMk/>
            <pc:sldMk cId="3193338748" sldId="265"/>
            <ac:spMk id="11" creationId="{279010B8-1B80-135A-39B7-A7BCD717105F}"/>
          </ac:spMkLst>
        </pc:spChg>
        <pc:spChg chg="add mod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12" creationId="{0D531784-C5F4-B0C5-0F68-678416F8603B}"/>
          </ac:spMkLst>
        </pc:spChg>
        <pc:spChg chg="add mod ord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13" creationId="{F2685058-EE7E-A550-ED2C-84A97B12794A}"/>
          </ac:spMkLst>
        </pc:spChg>
        <pc:spChg chg="add del mod">
          <ac:chgData name="Orlando Joaqui" userId="4d2d63b7-dea2-4cdd-8956-1d4124e2081c" providerId="ADAL" clId="{35FC78E4-B880-4942-9507-D8774E92459B}" dt="2024-11-01T18:29:23.367" v="436" actId="478"/>
          <ac:spMkLst>
            <pc:docMk/>
            <pc:sldMk cId="3193338748" sldId="265"/>
            <ac:spMk id="14" creationId="{E65135CB-D621-0FC3-90F0-09B1BEC084F3}"/>
          </ac:spMkLst>
        </pc:spChg>
        <pc:spChg chg="add mod">
          <ac:chgData name="Orlando Joaqui" userId="4d2d63b7-dea2-4cdd-8956-1d4124e2081c" providerId="ADAL" clId="{35FC78E4-B880-4942-9507-D8774E92459B}" dt="2024-11-01T18:30:56.230" v="444" actId="164"/>
          <ac:spMkLst>
            <pc:docMk/>
            <pc:sldMk cId="3193338748" sldId="265"/>
            <ac:spMk id="15" creationId="{BC8549C4-AFAB-B5B0-44B8-F83F74B8447F}"/>
          </ac:spMkLst>
        </pc:spChg>
        <pc:grpChg chg="add del mod">
          <ac:chgData name="Orlando Joaqui" userId="4d2d63b7-dea2-4cdd-8956-1d4124e2081c" providerId="ADAL" clId="{35FC78E4-B880-4942-9507-D8774E92459B}" dt="2024-11-01T18:12:24.546" v="374" actId="478"/>
          <ac:grpSpMkLst>
            <pc:docMk/>
            <pc:sldMk cId="3193338748" sldId="265"/>
            <ac:grpSpMk id="6" creationId="{16AC50F6-F81E-B8F4-8A7A-2F462E8D42F0}"/>
          </ac:grpSpMkLst>
        </pc:grpChg>
        <pc:grpChg chg="add del mod topLvl">
          <ac:chgData name="Orlando Joaqui" userId="4d2d63b7-dea2-4cdd-8956-1d4124e2081c" providerId="ADAL" clId="{35FC78E4-B880-4942-9507-D8774E92459B}" dt="2024-11-01T18:25:27.402" v="398" actId="478"/>
          <ac:grpSpMkLst>
            <pc:docMk/>
            <pc:sldMk cId="3193338748" sldId="265"/>
            <ac:grpSpMk id="8" creationId="{A59879EC-F468-7E23-B7EE-6ADEB4B6A3FB}"/>
          </ac:grpSpMkLst>
        </pc:grpChg>
        <pc:grpChg chg="add del mod">
          <ac:chgData name="Orlando Joaqui" userId="4d2d63b7-dea2-4cdd-8956-1d4124e2081c" providerId="ADAL" clId="{35FC78E4-B880-4942-9507-D8774E92459B}" dt="2024-11-01T18:25:30.184" v="399" actId="478"/>
          <ac:grpSpMkLst>
            <pc:docMk/>
            <pc:sldMk cId="3193338748" sldId="265"/>
            <ac:grpSpMk id="10" creationId="{37E4FAA5-237E-6732-5AAC-6ED4D995CAFB}"/>
          </ac:grpSpMkLst>
        </pc:grpChg>
        <pc:grpChg chg="add mod">
          <ac:chgData name="Orlando Joaqui" userId="4d2d63b7-dea2-4cdd-8956-1d4124e2081c" providerId="ADAL" clId="{35FC78E4-B880-4942-9507-D8774E92459B}" dt="2024-11-01T18:30:56.230" v="444" actId="164"/>
          <ac:grpSpMkLst>
            <pc:docMk/>
            <pc:sldMk cId="3193338748" sldId="265"/>
            <ac:grpSpMk id="16" creationId="{79CCEC3B-60ED-B854-4FB9-1BB41B542EE7}"/>
          </ac:grpSpMkLst>
        </pc:gr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2691801607" sldId="266"/>
        </pc:sldMkLst>
        <pc:spChg chg="add mod ord">
          <ac:chgData name="Orlando Joaqui" userId="4d2d63b7-dea2-4cdd-8956-1d4124e2081c" providerId="ADAL" clId="{35FC78E4-B880-4942-9507-D8774E92459B}" dt="2024-11-01T15:04:22.121" v="333" actId="167"/>
          <ac:spMkLst>
            <pc:docMk/>
            <pc:sldMk cId="2691801607" sldId="266"/>
            <ac:spMk id="2" creationId="{F37CEE93-33DB-F0FA-B892-4B451714219B}"/>
          </ac:spMkLst>
        </pc:spChg>
        <pc:spChg chg="add mod">
          <ac:chgData name="Orlando Joaqui" userId="4d2d63b7-dea2-4cdd-8956-1d4124e2081c" providerId="ADAL" clId="{35FC78E4-B880-4942-9507-D8774E92459B}" dt="2024-11-01T15:19:37.283" v="346" actId="255"/>
          <ac:spMkLst>
            <pc:docMk/>
            <pc:sldMk cId="2691801607" sldId="266"/>
            <ac:spMk id="3" creationId="{AEFD278F-D185-EC3D-6C18-7FF441F81EF3}"/>
          </ac:spMkLst>
        </pc:spChg>
        <pc:spChg chg="del mod">
          <ac:chgData name="Orlando Joaqui" userId="4d2d63b7-dea2-4cdd-8956-1d4124e2081c" providerId="ADAL" clId="{35FC78E4-B880-4942-9507-D8774E92459B}" dt="2024-11-01T15:18:10.134" v="341" actId="478"/>
          <ac:spMkLst>
            <pc:docMk/>
            <pc:sldMk cId="2691801607" sldId="266"/>
            <ac:spMk id="4" creationId="{E2A189C4-716A-50BF-84BC-7263B225E70E}"/>
          </ac:spMkLst>
        </pc:s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3013525805" sldId="267"/>
        </pc:sldMkLst>
        <pc:spChg chg="add mod ord">
          <ac:chgData name="Orlando Joaqui" userId="4d2d63b7-dea2-4cdd-8956-1d4124e2081c" providerId="ADAL" clId="{35FC78E4-B880-4942-9507-D8774E92459B}" dt="2024-11-01T15:04:26.705" v="335" actId="167"/>
          <ac:spMkLst>
            <pc:docMk/>
            <pc:sldMk cId="3013525805" sldId="267"/>
            <ac:spMk id="2" creationId="{0F33B120-6695-7032-E66F-D04067E6A3B1}"/>
          </ac:spMkLst>
        </pc:spChg>
        <pc:spChg chg="add mod">
          <ac:chgData name="Orlando Joaqui" userId="4d2d63b7-dea2-4cdd-8956-1d4124e2081c" providerId="ADAL" clId="{35FC78E4-B880-4942-9507-D8774E92459B}" dt="2024-11-01T15:20:09.355" v="354" actId="20577"/>
          <ac:spMkLst>
            <pc:docMk/>
            <pc:sldMk cId="3013525805" sldId="267"/>
            <ac:spMk id="3" creationId="{AE67E72D-E403-107A-F666-109B75D581BD}"/>
          </ac:spMkLst>
        </pc:spChg>
        <pc:spChg chg="del mod">
          <ac:chgData name="Orlando Joaqui" userId="4d2d63b7-dea2-4cdd-8956-1d4124e2081c" providerId="ADAL" clId="{35FC78E4-B880-4942-9507-D8774E92459B}" dt="2024-11-01T15:19:48.960" v="347" actId="478"/>
          <ac:spMkLst>
            <pc:docMk/>
            <pc:sldMk cId="3013525805" sldId="267"/>
            <ac:spMk id="4" creationId="{2EB3E46B-FA04-D117-B58D-514BD89BD040}"/>
          </ac:spMkLst>
        </pc:s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1095685721" sldId="268"/>
        </pc:sldMkLst>
        <pc:spChg chg="add mod ord">
          <ac:chgData name="Orlando Joaqui" userId="4d2d63b7-dea2-4cdd-8956-1d4124e2081c" providerId="ADAL" clId="{35FC78E4-B880-4942-9507-D8774E92459B}" dt="2024-11-01T15:04:29.865" v="337" actId="167"/>
          <ac:spMkLst>
            <pc:docMk/>
            <pc:sldMk cId="1095685721" sldId="268"/>
            <ac:spMk id="2" creationId="{88C443E1-30C6-39A5-C00F-40EBB927E520}"/>
          </ac:spMkLst>
        </pc:spChg>
        <pc:spChg chg="add mod">
          <ac:chgData name="Orlando Joaqui" userId="4d2d63b7-dea2-4cdd-8956-1d4124e2081c" providerId="ADAL" clId="{35FC78E4-B880-4942-9507-D8774E92459B}" dt="2024-11-01T15:20:12.314" v="356" actId="20577"/>
          <ac:spMkLst>
            <pc:docMk/>
            <pc:sldMk cId="1095685721" sldId="268"/>
            <ac:spMk id="3" creationId="{E88A4814-760A-01AF-B368-E3B181B62060}"/>
          </ac:spMkLst>
        </pc:spChg>
        <pc:spChg chg="del mod">
          <ac:chgData name="Orlando Joaqui" userId="4d2d63b7-dea2-4cdd-8956-1d4124e2081c" providerId="ADAL" clId="{35FC78E4-B880-4942-9507-D8774E92459B}" dt="2024-11-01T15:19:51.672" v="348" actId="478"/>
          <ac:spMkLst>
            <pc:docMk/>
            <pc:sldMk cId="1095685721" sldId="268"/>
            <ac:spMk id="4" creationId="{84507626-B819-AE63-EAD5-B79C5DD424D0}"/>
          </ac:spMkLst>
        </pc:spChg>
      </pc:sldChg>
      <pc:sldChg chg="addSp delSp modSp add del mod">
        <pc:chgData name="Orlando Joaqui" userId="4d2d63b7-dea2-4cdd-8956-1d4124e2081c" providerId="ADAL" clId="{35FC78E4-B880-4942-9507-D8774E92459B}" dt="2024-11-03T14:33:24.329" v="457" actId="47"/>
        <pc:sldMkLst>
          <pc:docMk/>
          <pc:sldMk cId="2322386845" sldId="269"/>
        </pc:sldMkLst>
        <pc:spChg chg="add mod ord">
          <ac:chgData name="Orlando Joaqui" userId="4d2d63b7-dea2-4cdd-8956-1d4124e2081c" providerId="ADAL" clId="{35FC78E4-B880-4942-9507-D8774E92459B}" dt="2024-11-01T15:04:33.709" v="339" actId="167"/>
          <ac:spMkLst>
            <pc:docMk/>
            <pc:sldMk cId="2322386845" sldId="269"/>
            <ac:spMk id="2" creationId="{5E9B82D7-9765-3CC4-6812-DD11084E229B}"/>
          </ac:spMkLst>
        </pc:spChg>
        <pc:spChg chg="add mod">
          <ac:chgData name="Orlando Joaqui" userId="4d2d63b7-dea2-4cdd-8956-1d4124e2081c" providerId="ADAL" clId="{35FC78E4-B880-4942-9507-D8774E92459B}" dt="2024-11-01T15:20:14.830" v="358" actId="20577"/>
          <ac:spMkLst>
            <pc:docMk/>
            <pc:sldMk cId="2322386845" sldId="269"/>
            <ac:spMk id="3" creationId="{B334C104-B12E-D846-F3F7-8C69C27864FD}"/>
          </ac:spMkLst>
        </pc:spChg>
        <pc:spChg chg="del mod">
          <ac:chgData name="Orlando Joaqui" userId="4d2d63b7-dea2-4cdd-8956-1d4124e2081c" providerId="ADAL" clId="{35FC78E4-B880-4942-9507-D8774E92459B}" dt="2024-11-01T15:19:54.349" v="349" actId="478"/>
          <ac:spMkLst>
            <pc:docMk/>
            <pc:sldMk cId="2322386845" sldId="269"/>
            <ac:spMk id="4" creationId="{23730C29-EFA2-675C-369C-2FD89C47C173}"/>
          </ac:spMkLst>
        </pc:spChg>
      </pc:sldChg>
      <pc:sldChg chg="modSp add mod">
        <pc:chgData name="Orlando Joaqui" userId="4d2d63b7-dea2-4cdd-8956-1d4124e2081c" providerId="ADAL" clId="{35FC78E4-B880-4942-9507-D8774E92459B}" dt="2024-11-01T18:32:39.717" v="450" actId="6549"/>
        <pc:sldMkLst>
          <pc:docMk/>
          <pc:sldMk cId="1882041964" sldId="270"/>
        </pc:sldMkLst>
        <pc:spChg chg="mod">
          <ac:chgData name="Orlando Joaqui" userId="4d2d63b7-dea2-4cdd-8956-1d4124e2081c" providerId="ADAL" clId="{35FC78E4-B880-4942-9507-D8774E92459B}" dt="2024-11-01T18:32:39.717" v="450" actId="6549"/>
          <ac:spMkLst>
            <pc:docMk/>
            <pc:sldMk cId="1882041964" sldId="270"/>
            <ac:spMk id="15" creationId="{F7BA98C4-897F-54AC-C124-26EE82FD11D2}"/>
          </ac:spMkLst>
        </pc:spChg>
      </pc:sldChg>
      <pc:sldChg chg="modSp add mod">
        <pc:chgData name="Orlando Joaqui" userId="4d2d63b7-dea2-4cdd-8956-1d4124e2081c" providerId="ADAL" clId="{35FC78E4-B880-4942-9507-D8774E92459B}" dt="2024-11-01T18:32:44.019" v="452" actId="6549"/>
        <pc:sldMkLst>
          <pc:docMk/>
          <pc:sldMk cId="635255782" sldId="271"/>
        </pc:sldMkLst>
        <pc:spChg chg="mod">
          <ac:chgData name="Orlando Joaqui" userId="4d2d63b7-dea2-4cdd-8956-1d4124e2081c" providerId="ADAL" clId="{35FC78E4-B880-4942-9507-D8774E92459B}" dt="2024-11-01T18:32:44.019" v="452" actId="6549"/>
          <ac:spMkLst>
            <pc:docMk/>
            <pc:sldMk cId="635255782" sldId="271"/>
            <ac:spMk id="15" creationId="{BD95474B-44FF-D877-0068-2F959DA08B07}"/>
          </ac:spMkLst>
        </pc:spChg>
      </pc:sldChg>
      <pc:sldChg chg="modSp add mod">
        <pc:chgData name="Orlando Joaqui" userId="4d2d63b7-dea2-4cdd-8956-1d4124e2081c" providerId="ADAL" clId="{35FC78E4-B880-4942-9507-D8774E92459B}" dt="2024-11-01T18:32:47.710" v="454" actId="6549"/>
        <pc:sldMkLst>
          <pc:docMk/>
          <pc:sldMk cId="1408205708" sldId="272"/>
        </pc:sldMkLst>
        <pc:spChg chg="mod">
          <ac:chgData name="Orlando Joaqui" userId="4d2d63b7-dea2-4cdd-8956-1d4124e2081c" providerId="ADAL" clId="{35FC78E4-B880-4942-9507-D8774E92459B}" dt="2024-11-01T18:32:47.710" v="454" actId="6549"/>
          <ac:spMkLst>
            <pc:docMk/>
            <pc:sldMk cId="1408205708" sldId="272"/>
            <ac:spMk id="15" creationId="{45B309EB-7A4A-0DB9-BB1A-2A98D3DF0DA6}"/>
          </ac:spMkLst>
        </pc:spChg>
      </pc:sldChg>
      <pc:sldChg chg="modSp add mod">
        <pc:chgData name="Orlando Joaqui" userId="4d2d63b7-dea2-4cdd-8956-1d4124e2081c" providerId="ADAL" clId="{35FC78E4-B880-4942-9507-D8774E92459B}" dt="2024-11-01T18:32:51.689" v="456" actId="20577"/>
        <pc:sldMkLst>
          <pc:docMk/>
          <pc:sldMk cId="2507863529" sldId="273"/>
        </pc:sldMkLst>
        <pc:spChg chg="mod">
          <ac:chgData name="Orlando Joaqui" userId="4d2d63b7-dea2-4cdd-8956-1d4124e2081c" providerId="ADAL" clId="{35FC78E4-B880-4942-9507-D8774E92459B}" dt="2024-11-01T18:32:51.689" v="456" actId="20577"/>
          <ac:spMkLst>
            <pc:docMk/>
            <pc:sldMk cId="2507863529" sldId="273"/>
            <ac:spMk id="15" creationId="{C88FEA43-1651-9D0F-0C4B-26EA7160FE71}"/>
          </ac:spMkLst>
        </pc:spChg>
      </pc:sldChg>
      <pc:sldChg chg="addSp delSp modSp add mod">
        <pc:chgData name="Orlando Joaqui" userId="4d2d63b7-dea2-4cdd-8956-1d4124e2081c" providerId="ADAL" clId="{35FC78E4-B880-4942-9507-D8774E92459B}" dt="2024-11-03T20:39:55.461" v="555" actId="164"/>
        <pc:sldMkLst>
          <pc:docMk/>
          <pc:sldMk cId="1495626252" sldId="274"/>
        </pc:sldMkLst>
        <pc:spChg chg="mod or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5" creationId="{BFEC8F40-8AF7-FA60-1724-6D372FF209E8}"/>
          </ac:spMkLst>
        </pc:spChg>
        <pc:spChg chg="mo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12" creationId="{C9249582-EF16-64AC-04D4-757F02C200E5}"/>
          </ac:spMkLst>
        </pc:spChg>
        <pc:spChg chg="mo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13" creationId="{BD5ECA7C-CFCD-E2F7-1A7F-C2A92322436F}"/>
          </ac:spMkLst>
        </pc:spChg>
        <pc:spChg chg="mod topLvl">
          <ac:chgData name="Orlando Joaqui" userId="4d2d63b7-dea2-4cdd-8956-1d4124e2081c" providerId="ADAL" clId="{35FC78E4-B880-4942-9507-D8774E92459B}" dt="2024-11-03T20:39:55.461" v="555" actId="164"/>
          <ac:spMkLst>
            <pc:docMk/>
            <pc:sldMk cId="1495626252" sldId="274"/>
            <ac:spMk id="15" creationId="{130D3671-5AF7-F003-2818-61AFBAD2AC67}"/>
          </ac:spMkLst>
        </pc:spChg>
        <pc:grpChg chg="add del mod">
          <ac:chgData name="Orlando Joaqui" userId="4d2d63b7-dea2-4cdd-8956-1d4124e2081c" providerId="ADAL" clId="{35FC78E4-B880-4942-9507-D8774E92459B}" dt="2024-11-03T15:01:40.854" v="484" actId="165"/>
          <ac:grpSpMkLst>
            <pc:docMk/>
            <pc:sldMk cId="1495626252" sldId="274"/>
            <ac:grpSpMk id="6" creationId="{9D783915-5A31-24C1-5B7F-D8249AFA80A5}"/>
          </ac:grpSpMkLst>
        </pc:grpChg>
        <pc:grpChg chg="add mod">
          <ac:chgData name="Orlando Joaqui" userId="4d2d63b7-dea2-4cdd-8956-1d4124e2081c" providerId="ADAL" clId="{35FC78E4-B880-4942-9507-D8774E92459B}" dt="2024-11-03T20:39:55.461" v="555" actId="164"/>
          <ac:grpSpMkLst>
            <pc:docMk/>
            <pc:sldMk cId="1495626252" sldId="274"/>
            <ac:grpSpMk id="7" creationId="{09E7EC06-2A2F-BCC2-C0B3-663A882B3C4B}"/>
          </ac:grpSpMkLst>
        </pc:grpChg>
        <pc:grpChg chg="del ord">
          <ac:chgData name="Orlando Joaqui" userId="4d2d63b7-dea2-4cdd-8956-1d4124e2081c" providerId="ADAL" clId="{35FC78E4-B880-4942-9507-D8774E92459B}" dt="2024-11-03T14:34:30.894" v="466" actId="165"/>
          <ac:grpSpMkLst>
            <pc:docMk/>
            <pc:sldMk cId="1495626252" sldId="274"/>
            <ac:grpSpMk id="16" creationId="{337C4BBF-004F-FCBD-9750-40A107CACE70}"/>
          </ac:grpSpMkLst>
        </pc:grpChg>
        <pc:picChg chg="add del mod ord topLvl">
          <ac:chgData name="Orlando Joaqui" userId="4d2d63b7-dea2-4cdd-8956-1d4124e2081c" providerId="ADAL" clId="{35FC78E4-B880-4942-9507-D8774E92459B}" dt="2024-11-03T15:01:43.841" v="485" actId="478"/>
          <ac:picMkLst>
            <pc:docMk/>
            <pc:sldMk cId="1495626252" sldId="274"/>
            <ac:picMk id="3" creationId="{C885CBA5-C5E4-A95C-1323-D844B1068A68}"/>
          </ac:picMkLst>
        </pc:picChg>
        <pc:picChg chg="add del mod ord topLvl modCrop">
          <ac:chgData name="Orlando Joaqui" userId="4d2d63b7-dea2-4cdd-8956-1d4124e2081c" providerId="ADAL" clId="{35FC78E4-B880-4942-9507-D8774E92459B}" dt="2024-11-03T15:01:45.378" v="486" actId="478"/>
          <ac:picMkLst>
            <pc:docMk/>
            <pc:sldMk cId="1495626252" sldId="274"/>
            <ac:picMk id="4" creationId="{D73E1524-9176-A874-C66A-EA0FD7B996B2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1-03T20:42:42.347" v="712" actId="165"/>
        <pc:sldMkLst>
          <pc:docMk/>
          <pc:sldMk cId="3344068219" sldId="275"/>
        </pc:sldMkLst>
        <pc:spChg chg="mod topLvl">
          <ac:chgData name="Orlando Joaqui" userId="4d2d63b7-dea2-4cdd-8956-1d4124e2081c" providerId="ADAL" clId="{35FC78E4-B880-4942-9507-D8774E92459B}" dt="2024-11-03T20:42:42.347" v="712" actId="165"/>
          <ac:spMkLst>
            <pc:docMk/>
            <pc:sldMk cId="3344068219" sldId="275"/>
            <ac:spMk id="5" creationId="{929382A8-A46F-0EF8-A89A-CD5CDC3AC080}"/>
          </ac:spMkLst>
        </pc:spChg>
        <pc:spChg chg="mod topLvl">
          <ac:chgData name="Orlando Joaqui" userId="4d2d63b7-dea2-4cdd-8956-1d4124e2081c" providerId="ADAL" clId="{35FC78E4-B880-4942-9507-D8774E92459B}" dt="2024-11-03T20:42:42.347" v="712" actId="165"/>
          <ac:spMkLst>
            <pc:docMk/>
            <pc:sldMk cId="3344068219" sldId="275"/>
            <ac:spMk id="12" creationId="{DCA37A80-33E2-BFA5-2228-E274CA7F93CE}"/>
          </ac:spMkLst>
        </pc:spChg>
        <pc:spChg chg="del mod topLvl">
          <ac:chgData name="Orlando Joaqui" userId="4d2d63b7-dea2-4cdd-8956-1d4124e2081c" providerId="ADAL" clId="{35FC78E4-B880-4942-9507-D8774E92459B}" dt="2024-11-03T15:03:32.565" v="537" actId="478"/>
          <ac:spMkLst>
            <pc:docMk/>
            <pc:sldMk cId="3344068219" sldId="275"/>
            <ac:spMk id="13" creationId="{B9EC017E-82A9-CB6B-5EC9-84AF603C7024}"/>
          </ac:spMkLst>
        </pc:spChg>
        <pc:spChg chg="del mod topLvl">
          <ac:chgData name="Orlando Joaqui" userId="4d2d63b7-dea2-4cdd-8956-1d4124e2081c" providerId="ADAL" clId="{35FC78E4-B880-4942-9507-D8774E92459B}" dt="2024-11-03T15:02:09.073" v="489" actId="478"/>
          <ac:spMkLst>
            <pc:docMk/>
            <pc:sldMk cId="3344068219" sldId="275"/>
            <ac:spMk id="15" creationId="{1A28AA16-01A2-6253-8CAA-DB9E2E05ED75}"/>
          </ac:spMkLst>
        </pc:spChg>
        <pc:grpChg chg="add del mod">
          <ac:chgData name="Orlando Joaqui" userId="4d2d63b7-dea2-4cdd-8956-1d4124e2081c" providerId="ADAL" clId="{35FC78E4-B880-4942-9507-D8774E92459B}" dt="2024-11-03T20:42:42.347" v="712" actId="165"/>
          <ac:grpSpMkLst>
            <pc:docMk/>
            <pc:sldMk cId="3344068219" sldId="275"/>
            <ac:grpSpMk id="2" creationId="{02E62387-1FC5-A7AA-50E0-9F8FC42C12FC}"/>
          </ac:grpSpMkLst>
        </pc:grpChg>
        <pc:grpChg chg="del">
          <ac:chgData name="Orlando Joaqui" userId="4d2d63b7-dea2-4cdd-8956-1d4124e2081c" providerId="ADAL" clId="{35FC78E4-B880-4942-9507-D8774E92459B}" dt="2024-11-03T15:02:00.917" v="487" actId="165"/>
          <ac:grpSpMkLst>
            <pc:docMk/>
            <pc:sldMk cId="3344068219" sldId="275"/>
            <ac:grpSpMk id="6" creationId="{5545FE75-19B3-EC2D-4B37-F78F8BFD60DE}"/>
          </ac:grpSpMkLst>
        </pc:grpChg>
        <pc:picChg chg="mod topLvl modCrop">
          <ac:chgData name="Orlando Joaqui" userId="4d2d63b7-dea2-4cdd-8956-1d4124e2081c" providerId="ADAL" clId="{35FC78E4-B880-4942-9507-D8774E92459B}" dt="2024-11-03T20:42:42.347" v="712" actId="165"/>
          <ac:picMkLst>
            <pc:docMk/>
            <pc:sldMk cId="3344068219" sldId="275"/>
            <ac:picMk id="3" creationId="{F0A7B076-37C6-6C25-DAF1-B7C37443B34F}"/>
          </ac:picMkLst>
        </pc:picChg>
        <pc:picChg chg="del mod topLvl">
          <ac:chgData name="Orlando Joaqui" userId="4d2d63b7-dea2-4cdd-8956-1d4124e2081c" providerId="ADAL" clId="{35FC78E4-B880-4942-9507-D8774E92459B}" dt="2024-11-03T15:02:06.877" v="488" actId="478"/>
          <ac:picMkLst>
            <pc:docMk/>
            <pc:sldMk cId="3344068219" sldId="275"/>
            <ac:picMk id="4" creationId="{3D59722F-24DB-5660-B4FA-DA2C80F0E0DE}"/>
          </ac:picMkLst>
        </pc:picChg>
      </pc:sldChg>
      <pc:sldChg chg="addSp delSp modSp add mod">
        <pc:chgData name="Orlando Joaqui" userId="4d2d63b7-dea2-4cdd-8956-1d4124e2081c" providerId="ADAL" clId="{35FC78E4-B880-4942-9507-D8774E92459B}" dt="2024-11-03T20:42:54.824" v="715" actId="164"/>
        <pc:sldMkLst>
          <pc:docMk/>
          <pc:sldMk cId="386663224" sldId="276"/>
        </pc:sldMkLst>
        <pc:spChg chg="del mod topLvl">
          <ac:chgData name="Orlando Joaqui" userId="4d2d63b7-dea2-4cdd-8956-1d4124e2081c" providerId="ADAL" clId="{35FC78E4-B880-4942-9507-D8774E92459B}" dt="2024-11-03T20:41:50.717" v="693" actId="478"/>
          <ac:spMkLst>
            <pc:docMk/>
            <pc:sldMk cId="386663224" sldId="276"/>
            <ac:spMk id="5" creationId="{1459B6EC-A9F6-2A70-B626-D6A6F03EE55B}"/>
          </ac:spMkLst>
        </pc:spChg>
        <pc:spChg chg="add mod ord">
          <ac:chgData name="Orlando Joaqui" userId="4d2d63b7-dea2-4cdd-8956-1d4124e2081c" providerId="ADAL" clId="{35FC78E4-B880-4942-9507-D8774E92459B}" dt="2024-11-03T20:42:54.824" v="715" actId="164"/>
          <ac:spMkLst>
            <pc:docMk/>
            <pc:sldMk cId="386663224" sldId="276"/>
            <ac:spMk id="7" creationId="{E2A61366-E05B-F84E-7C5D-51762C0B6DCB}"/>
          </ac:spMkLst>
        </pc:spChg>
        <pc:spChg chg="mod topLvl">
          <ac:chgData name="Orlando Joaqui" userId="4d2d63b7-dea2-4cdd-8956-1d4124e2081c" providerId="ADAL" clId="{35FC78E4-B880-4942-9507-D8774E92459B}" dt="2024-11-03T20:42:54.824" v="715" actId="164"/>
          <ac:spMkLst>
            <pc:docMk/>
            <pc:sldMk cId="386663224" sldId="276"/>
            <ac:spMk id="12" creationId="{30801358-C7CC-4C1D-9977-B67E4C7FC000}"/>
          </ac:spMkLst>
        </pc:spChg>
        <pc:grpChg chg="del">
          <ac:chgData name="Orlando Joaqui" userId="4d2d63b7-dea2-4cdd-8956-1d4124e2081c" providerId="ADAL" clId="{35FC78E4-B880-4942-9507-D8774E92459B}" dt="2024-11-03T20:41:25.902" v="558" actId="165"/>
          <ac:grpSpMkLst>
            <pc:docMk/>
            <pc:sldMk cId="386663224" sldId="276"/>
            <ac:grpSpMk id="2" creationId="{B45382C5-AF00-051C-540B-CDD42C8F6B77}"/>
          </ac:grpSpMkLst>
        </pc:grpChg>
        <pc:grpChg chg="add mod">
          <ac:chgData name="Orlando Joaqui" userId="4d2d63b7-dea2-4cdd-8956-1d4124e2081c" providerId="ADAL" clId="{35FC78E4-B880-4942-9507-D8774E92459B}" dt="2024-11-03T20:42:54.824" v="715" actId="164"/>
          <ac:grpSpMkLst>
            <pc:docMk/>
            <pc:sldMk cId="386663224" sldId="276"/>
            <ac:grpSpMk id="8" creationId="{7986E59B-E8EC-71D4-BD4D-F1BF9B471ACB}"/>
          </ac:grpSpMkLst>
        </pc:grpChg>
        <pc:picChg chg="del mod topLvl">
          <ac:chgData name="Orlando Joaqui" userId="4d2d63b7-dea2-4cdd-8956-1d4124e2081c" providerId="ADAL" clId="{35FC78E4-B880-4942-9507-D8774E92459B}" dt="2024-11-03T20:41:28.581" v="559" actId="478"/>
          <ac:picMkLst>
            <pc:docMk/>
            <pc:sldMk cId="386663224" sldId="276"/>
            <ac:picMk id="3" creationId="{EF520E98-BCF3-AC45-C5C9-BA25E58FA3D2}"/>
          </ac:picMkLst>
        </pc:picChg>
        <pc:picChg chg="add mod ord modCrop">
          <ac:chgData name="Orlando Joaqui" userId="4d2d63b7-dea2-4cdd-8956-1d4124e2081c" providerId="ADAL" clId="{35FC78E4-B880-4942-9507-D8774E92459B}" dt="2024-11-03T20:42:54.824" v="715" actId="164"/>
          <ac:picMkLst>
            <pc:docMk/>
            <pc:sldMk cId="386663224" sldId="276"/>
            <ac:picMk id="6" creationId="{D09AA603-CFFB-2DE1-8A69-FFAB64DDE3E0}"/>
          </ac:picMkLst>
        </pc:picChg>
      </pc:sldChg>
      <pc:sldChg chg="modSp add mod">
        <pc:chgData name="Orlando Joaqui" userId="4d2d63b7-dea2-4cdd-8956-1d4124e2081c" providerId="ADAL" clId="{35FC78E4-B880-4942-9507-D8774E92459B}" dt="2024-11-03T20:46:55.717" v="718" actId="20577"/>
        <pc:sldMkLst>
          <pc:docMk/>
          <pc:sldMk cId="409104031" sldId="277"/>
        </pc:sldMkLst>
        <pc:spChg chg="mod">
          <ac:chgData name="Orlando Joaqui" userId="4d2d63b7-dea2-4cdd-8956-1d4124e2081c" providerId="ADAL" clId="{35FC78E4-B880-4942-9507-D8774E92459B}" dt="2024-11-03T20:46:55.717" v="718" actId="20577"/>
          <ac:spMkLst>
            <pc:docMk/>
            <pc:sldMk cId="409104031" sldId="277"/>
            <ac:spMk id="15" creationId="{C33D9DC1-0E69-D290-EDBF-99C928AFE519}"/>
          </ac:spMkLst>
        </pc:spChg>
      </pc:sldChg>
      <pc:sldMasterChg chg="add del addSldLayout delSldLayout">
        <pc:chgData name="Orlando Joaqui" userId="4d2d63b7-dea2-4cdd-8956-1d4124e2081c" providerId="ADAL" clId="{35FC78E4-B880-4942-9507-D8774E92459B}" dt="2024-10-28T20:57:05.991" v="17" actId="26606"/>
        <pc:sldMasterMkLst>
          <pc:docMk/>
          <pc:sldMasterMk cId="1997079838" sldId="2147483648"/>
        </pc:sldMasterMkLst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1267982649" sldId="2147483649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463404064" sldId="2147483650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2454946937" sldId="2147483651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798360528" sldId="2147483652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718438038" sldId="2147483653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1937383777" sldId="2147483654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94885963" sldId="2147483655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2385625410" sldId="2147483656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115148436" sldId="2147483657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3700087454" sldId="2147483658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1997079838" sldId="2147483648"/>
            <pc:sldLayoutMk cId="2104582197" sldId="2147483659"/>
          </pc:sldLayoutMkLst>
        </pc:sldLayoutChg>
      </pc:sldMasterChg>
      <pc:sldMasterChg chg="add del addSldLayout delSldLayout">
        <pc:chgData name="Orlando Joaqui" userId="4d2d63b7-dea2-4cdd-8956-1d4124e2081c" providerId="ADAL" clId="{35FC78E4-B880-4942-9507-D8774E92459B}" dt="2024-10-28T20:57:05.991" v="17" actId="26606"/>
        <pc:sldMasterMkLst>
          <pc:docMk/>
          <pc:sldMasterMk cId="4167707333" sldId="2147483673"/>
        </pc:sldMasterMkLst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529532730" sldId="2147483662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202302474" sldId="2147483663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3771500039" sldId="2147483664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2510077637" sldId="2147483665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3997193806" sldId="2147483666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2782824617" sldId="2147483667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942790944" sldId="2147483668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96211597" sldId="2147483669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1380654144" sldId="2147483670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685020722" sldId="2147483671"/>
          </pc:sldLayoutMkLst>
        </pc:sldLayoutChg>
        <pc:sldLayoutChg chg="add del">
          <pc:chgData name="Orlando Joaqui" userId="4d2d63b7-dea2-4cdd-8956-1d4124e2081c" providerId="ADAL" clId="{35FC78E4-B880-4942-9507-D8774E92459B}" dt="2024-10-28T20:57:05.991" v="17" actId="26606"/>
          <pc:sldLayoutMkLst>
            <pc:docMk/>
            <pc:sldMasterMk cId="4167707333" sldId="2147483673"/>
            <pc:sldLayoutMk cId="3689510891" sldId="2147483672"/>
          </pc:sldLayoutMkLst>
        </pc:sldLayoutChg>
      </pc:sldMasterChg>
      <pc:sldMasterChg chg="add del addSldLayout delSldLayout">
        <pc:chgData name="Orlando Joaqui" userId="4d2d63b7-dea2-4cdd-8956-1d4124e2081c" providerId="ADAL" clId="{35FC78E4-B880-4942-9507-D8774E92459B}" dt="2024-10-28T20:57:03.707" v="15" actId="26606"/>
        <pc:sldMasterMkLst>
          <pc:docMk/>
          <pc:sldMasterMk cId="2975227676" sldId="2147483712"/>
        </pc:sldMasterMkLst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2554930987" sldId="2147483701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146628448" sldId="2147483702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742984187" sldId="2147483703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689997571" sldId="2147483704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711946480" sldId="2147483705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2518807176" sldId="2147483706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561284566" sldId="2147483707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1822772555" sldId="2147483708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2224977879" sldId="2147483709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3470829386" sldId="2147483710"/>
          </pc:sldLayoutMkLst>
        </pc:sldLayoutChg>
        <pc:sldLayoutChg chg="add del">
          <pc:chgData name="Orlando Joaqui" userId="4d2d63b7-dea2-4cdd-8956-1d4124e2081c" providerId="ADAL" clId="{35FC78E4-B880-4942-9507-D8774E92459B}" dt="2024-10-28T20:57:03.707" v="15" actId="26606"/>
          <pc:sldLayoutMkLst>
            <pc:docMk/>
            <pc:sldMasterMk cId="2975227676" sldId="2147483712"/>
            <pc:sldLayoutMk cId="1201619024" sldId="2147483711"/>
          </pc:sldLayoutMkLst>
        </pc:sldLayoutChg>
      </pc:sldMasterChg>
    </pc:docChg>
  </pc:docChgLst>
</pc:chgInfo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1246BA-9B7C-A097-B82C-E9BC25CFE4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08782B-4249-3CD6-5F6C-4C413459E3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0244E5C-44F2-FA99-3D7F-57190701C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80CE52-59F3-F2E6-E246-957AD82F5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2A89F6-48DD-C54F-8826-18A122E3F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67982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1ECBA1-BD4C-3692-D6C5-039F14DDE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E639582-76DC-F49F-993F-C0BD2A32AE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784537-4028-7452-8250-135BED355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967E70-E8F4-95AB-0AF5-0E1B422DA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C8709E-AADB-0220-98C7-D2692296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0087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7E3BD18-B7DD-CE95-278F-2274430DA2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3A53720-151E-FEAF-1B62-7F6612933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4750F9-50A3-8C2E-D145-708933A9E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845C475-78ED-BE9A-FE8C-6AFD0AEAA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B51A61-A741-A9AF-8805-68461AB5E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0458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ADDC43-CE45-EC7A-A559-0485ECDA8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CB697F-E429-95CF-C3F1-CF95ACAD5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D62718-E337-0981-5EE8-11A92A284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3D017D-9DEF-354B-34C7-CD894F434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55206F-9A63-4548-1BD4-3FC4772D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6340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1F59D1-25DC-6FF8-09D0-C29E87F38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B723A03-095A-DB72-30B9-A50032E9B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8BE5A4-53A2-EE03-3A73-5CD673F66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E3DE2A-891F-8742-8E10-F61B66B18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C0FC00-2C41-1D1B-4376-6E011F9FC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494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1894E-90C5-29AB-A828-3AA85758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ECB8CC-BEC0-6367-EE5F-05D0966BE9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F676DAA-AC27-FCB9-62CD-0D23381EE0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4F86F8-0378-BE8D-897C-D3A184DAE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E082AB5-2FCD-4104-B0B0-0BD6A07B4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8C0314F-E44B-CBE6-103D-EF0C90EAA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98360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036FA7-290B-BF7F-8BCF-657BE9FAD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E83687-0A36-CF44-9F06-74469A72D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CE8E43-D53A-28C0-07F7-C974BD764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554ABC6-C8A0-5D79-7756-45FE9B31F7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881FE6C-28AC-EED5-008F-9A4ADB14A4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DF3C2F5-118A-0D54-B9E8-0248C3066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89C52AC-D232-4EFF-D886-3DD98B251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06C27D0-D1AA-3641-FEA7-7F1CFF873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8438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C5217A-EAE5-0B3D-6F76-4F054DA67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A17E70F-B1B1-FB13-4E72-096C8D2BC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1081B00-DCE3-0398-D4F4-B0E69FE8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E867990-B039-5134-8621-F42AB62C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37383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4DCF455-DA0E-07D8-11AC-85F9D67E5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7CAFF41-85F7-A161-E027-D907D0EB0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DC72A23-BBA4-8342-4EB3-3A83F0B1A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4885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FA44C0-CF5E-7DCA-3B9A-01123DBB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0A8A34-99C5-0F5D-768A-1B71FC569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DCC8193-40BF-1A13-7985-232EFE731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D7FCFB-9B4A-C4B6-5DF6-3EFD921B2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6373359-FB55-19CC-4C01-726EACE66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CE21571-8764-BDB6-B113-35DFC689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5625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1EDBC8-ACBD-8C8B-C6C1-8EA1915D6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50C2929-A1CC-9F33-A356-D139E2612A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18122F-64D7-71E2-D201-87E0631CC2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B35B69-A884-FD2B-510B-2D66A0E32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83E9559-D01A-39A7-FF8B-6FF0E61BB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A12697-F34C-0164-D4B6-01F1D15ED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5148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ABC50C3-AE7B-74E3-556B-257B8FBE2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741ECC7-7974-48AF-593C-22D0AB82C4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4D1DC2F-D356-E964-C5FA-DF6BB52B6B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B75B8F-DD37-4339-A712-1B11814A3AB6}" type="datetimeFigureOut">
              <a:rPr lang="es-CO" smtClean="0"/>
              <a:t>3/11/2024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7A2ED42-91E3-DE7C-5EFB-59E1A524B2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6ECC46-D5AB-67B1-0ACC-46013E3E8F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43AED1-A795-45B5-A1E9-08CC2BA068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7079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>
            <a:extLst>
              <a:ext uri="{FF2B5EF4-FFF2-40B4-BE49-F238E27FC236}">
                <a16:creationId xmlns:a16="http://schemas.microsoft.com/office/drawing/2014/main" id="{4B7135CF-0081-CC99-17C1-90AFF41232F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Imagen 4" descr="Persona con taza en la mano de una persona con una laptop&#10;&#10;Descripción generada automáticamente con confianza baja">
              <a:extLst>
                <a:ext uri="{FF2B5EF4-FFF2-40B4-BE49-F238E27FC236}">
                  <a16:creationId xmlns:a16="http://schemas.microsoft.com/office/drawing/2014/main" id="{31FDC9C9-F52B-4FF6-CEB0-27AA67D9E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12" r="17900"/>
            <a:stretch/>
          </p:blipFill>
          <p:spPr>
            <a:xfrm>
              <a:off x="4910919" y="0"/>
              <a:ext cx="7281081" cy="6858000"/>
            </a:xfrm>
            <a:prstGeom prst="rect">
              <a:avLst/>
            </a:prstGeom>
          </p:spPr>
        </p:pic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25C142F-9BCC-E562-53B1-4E3ADB3B6BBD}"/>
                </a:ext>
              </a:extLst>
            </p:cNvPr>
            <p:cNvSpPr/>
            <p:nvPr/>
          </p:nvSpPr>
          <p:spPr>
            <a:xfrm>
              <a:off x="3521122" y="0"/>
              <a:ext cx="2647666" cy="685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333A3565-FA0C-B47A-DF6B-C9B7AEED1AC6}"/>
                </a:ext>
              </a:extLst>
            </p:cNvPr>
            <p:cNvSpPr/>
            <p:nvPr/>
          </p:nvSpPr>
          <p:spPr>
            <a:xfrm>
              <a:off x="0" y="0"/>
              <a:ext cx="434681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</p:spTree>
    <p:extLst>
      <p:ext uri="{BB962C8B-B14F-4D97-AF65-F5344CB8AC3E}">
        <p14:creationId xmlns:p14="http://schemas.microsoft.com/office/powerpoint/2010/main" val="2322559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79CCEC3B-60ED-B854-4FB9-1BB41B542EE7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23429570-FC82-5BDE-58D8-3A3BF88B89C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F2685058-EE7E-A550-ED2C-84A97B12794A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0D531784-C5F4-B0C5-0F68-678416F8603B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BC8549C4-AFAB-B5B0-44B8-F83F74B8447F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3338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F251C9-0585-F3AA-B973-92DF35DE6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269EBB11-43FA-F2B4-2191-7B6FDB3FE1A6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D688150A-0B84-4478-CD2F-776DDA7EC974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FF6317F5-40EC-9B37-9630-838C1B5220AE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9C74FC31-709D-7E45-3211-1027F0A3768F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F7BA98C4-897F-54AC-C124-26EE82FD11D2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2041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2C5A9-F664-F5F5-3D08-A7585C710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3E956BEB-BAB1-2D86-E875-56446928BB26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0AA6CED0-9D85-5575-61A3-A6F6FC00F69B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D729234B-DC32-E12B-5AE4-419C3C727735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35E12C43-1343-9ABE-D76D-785C590CDDAA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BD95474B-44FF-D877-0068-2F959DA08B07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5255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B8E2B-946D-7A6F-6B1F-0F9E205C6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C631D664-BD21-5ADD-0A7B-7C42052D5B4F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ACC2F48D-64AE-7EAF-A457-D86E0061AE4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46FCE7E3-C0D2-A517-F229-2711292004C4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DA735D83-217B-EAEA-EFAA-A9B2AFF18B34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45B309EB-7A4A-0DB9-BB1A-2A98D3DF0DA6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8205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1DA14E-5E28-C37F-0076-FB1960D34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B2F76314-C4B6-4237-23C2-CF17551D3634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AD711FA6-C11B-7B69-4F82-B5A8C38A9E1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4239B967-2575-98F2-CC72-5C4207260031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687D7DD3-4F19-A25C-19BB-BD9DFE815094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C88FEA43-1651-9D0F-0C4B-26EA7160FE71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7863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F820B-8BA2-6D3A-2FCB-6FF332453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09E7EC06-2A2F-BCC2-C0B3-663A882B3C4B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BFEC8F40-8AF7-FA60-1724-6D372FF209E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BD5ECA7C-CFCD-E2F7-1A7F-C2A92322436F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C9249582-EF16-64AC-04D4-757F02C200E5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130D3671-5AF7-F003-2818-61AFBAD2AC67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5626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7FE5AC-57B1-41EC-C7F3-4D7758320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A117ED20-BCAA-CF49-5AA4-1B352A4CF344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3A0F0AE6-AD14-D63D-8A45-7520613E45B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3" name="Diagrama de flujo: retraso 12">
              <a:extLst>
                <a:ext uri="{FF2B5EF4-FFF2-40B4-BE49-F238E27FC236}">
                  <a16:creationId xmlns:a16="http://schemas.microsoft.com/office/drawing/2014/main" id="{8A9A3F73-6ED7-DDB6-256C-FD0879D55714}"/>
                </a:ext>
              </a:extLst>
            </p:cNvPr>
            <p:cNvSpPr/>
            <p:nvPr/>
          </p:nvSpPr>
          <p:spPr>
            <a:xfrm>
              <a:off x="138752" y="-3"/>
              <a:ext cx="2613546" cy="6857999"/>
            </a:xfrm>
            <a:prstGeom prst="flowChartDelay">
              <a:avLst/>
            </a:prstGeom>
            <a:gradFill flip="none" rotWithShape="1">
              <a:gsLst>
                <a:gs pos="0">
                  <a:schemeClr val="accent5">
                    <a:lumMod val="75000"/>
                    <a:tint val="66000"/>
                    <a:satMod val="160000"/>
                  </a:schemeClr>
                </a:gs>
                <a:gs pos="50000">
                  <a:schemeClr val="accent5">
                    <a:lumMod val="75000"/>
                    <a:tint val="44500"/>
                    <a:satMod val="160000"/>
                  </a:schemeClr>
                </a:gs>
                <a:gs pos="100000">
                  <a:schemeClr val="accent5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97F875F7-31FA-B1D7-9ACD-FA93586F6502}"/>
                </a:ext>
              </a:extLst>
            </p:cNvPr>
            <p:cNvSpPr/>
            <p:nvPr/>
          </p:nvSpPr>
          <p:spPr>
            <a:xfrm>
              <a:off x="0" y="-1"/>
              <a:ext cx="2613546" cy="6857999"/>
            </a:xfrm>
            <a:prstGeom prst="flowChartDelay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C33D9DC1-0E69-D290-EDBF-99C928AFE519}"/>
                </a:ext>
              </a:extLst>
            </p:cNvPr>
            <p:cNvSpPr txBox="1"/>
            <p:nvPr/>
          </p:nvSpPr>
          <p:spPr>
            <a:xfrm>
              <a:off x="764275" y="2429301"/>
              <a:ext cx="81886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00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104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9D1BB3-A559-B16C-8571-2C7DA678A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929382A8-A46F-0EF8-A89A-CD5CDC3AC08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 descr="Un hombre con un guante y una camiseta roja&#10;&#10;Descripción generada automáticamente con confianza media">
            <a:extLst>
              <a:ext uri="{FF2B5EF4-FFF2-40B4-BE49-F238E27FC236}">
                <a16:creationId xmlns:a16="http://schemas.microsoft.com/office/drawing/2014/main" id="{F0A7B076-37C6-6C25-DAF1-B7C37443B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59" r="8386"/>
          <a:stretch/>
        </p:blipFill>
        <p:spPr>
          <a:xfrm>
            <a:off x="5612921" y="0"/>
            <a:ext cx="6579079" cy="6858000"/>
          </a:xfrm>
          <a:prstGeom prst="rect">
            <a:avLst/>
          </a:prstGeom>
        </p:spPr>
      </p:pic>
      <p:sp>
        <p:nvSpPr>
          <p:cNvPr id="12" name="Diagrama de flujo: retraso 11">
            <a:extLst>
              <a:ext uri="{FF2B5EF4-FFF2-40B4-BE49-F238E27FC236}">
                <a16:creationId xmlns:a16="http://schemas.microsoft.com/office/drawing/2014/main" id="{DCA37A80-33E2-BFA5-2228-E274CA7F93CE}"/>
              </a:ext>
            </a:extLst>
          </p:cNvPr>
          <p:cNvSpPr/>
          <p:nvPr/>
        </p:nvSpPr>
        <p:spPr>
          <a:xfrm>
            <a:off x="4180936" y="1"/>
            <a:ext cx="2613546" cy="6857999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44068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03954-80F6-803A-60D0-B2FE59DC6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7986E59B-E8EC-71D4-BD4D-F1BF9B471AC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E2A61366-E05B-F84E-7C5D-51762C0B6DCB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6" name="Imagen 5" descr="Hombre sentado en una banca de madera&#10;&#10;Descripción generada automáticamente con confianza baja">
              <a:extLst>
                <a:ext uri="{FF2B5EF4-FFF2-40B4-BE49-F238E27FC236}">
                  <a16:creationId xmlns:a16="http://schemas.microsoft.com/office/drawing/2014/main" id="{D09AA603-CFFB-2DE1-8A69-FFAB64DDE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9544"/>
            <a:stretch/>
          </p:blipFill>
          <p:spPr>
            <a:xfrm>
              <a:off x="4942354" y="0"/>
              <a:ext cx="7249645" cy="6858000"/>
            </a:xfrm>
            <a:prstGeom prst="rect">
              <a:avLst/>
            </a:prstGeom>
          </p:spPr>
        </p:pic>
        <p:sp>
          <p:nvSpPr>
            <p:cNvPr id="12" name="Diagrama de flujo: retraso 11">
              <a:extLst>
                <a:ext uri="{FF2B5EF4-FFF2-40B4-BE49-F238E27FC236}">
                  <a16:creationId xmlns:a16="http://schemas.microsoft.com/office/drawing/2014/main" id="{30801358-C7CC-4C1D-9977-B67E4C7FC000}"/>
                </a:ext>
              </a:extLst>
            </p:cNvPr>
            <p:cNvSpPr/>
            <p:nvPr/>
          </p:nvSpPr>
          <p:spPr>
            <a:xfrm>
              <a:off x="4180936" y="1"/>
              <a:ext cx="2613546" cy="6857999"/>
            </a:xfrm>
            <a:prstGeom prst="flowChartDelay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</p:spTree>
    <p:extLst>
      <p:ext uri="{BB962C8B-B14F-4D97-AF65-F5344CB8AC3E}">
        <p14:creationId xmlns:p14="http://schemas.microsoft.com/office/powerpoint/2010/main" val="386663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6283D-519F-2132-5FFC-79854BBA0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350504D8-A29E-54ED-09B8-3BCC654F7F3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CF6F3010-32C7-1F7D-5B8D-EAD5C83F0902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" name="Elipse 1">
              <a:extLst>
                <a:ext uri="{FF2B5EF4-FFF2-40B4-BE49-F238E27FC236}">
                  <a16:creationId xmlns:a16="http://schemas.microsoft.com/office/drawing/2014/main" id="{F841921D-2BF6-8948-830D-6648C3F16E46}"/>
                </a:ext>
              </a:extLst>
            </p:cNvPr>
            <p:cNvSpPr/>
            <p:nvPr/>
          </p:nvSpPr>
          <p:spPr>
            <a:xfrm>
              <a:off x="3104866" y="423082"/>
              <a:ext cx="6052782" cy="6011837"/>
            </a:xfrm>
            <a:prstGeom prst="ellips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</p:spTree>
    <p:extLst>
      <p:ext uri="{BB962C8B-B14F-4D97-AF65-F5344CB8AC3E}">
        <p14:creationId xmlns:p14="http://schemas.microsoft.com/office/powerpoint/2010/main" val="3723821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2304C-2ADA-0EAE-ADC0-37021B3CD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9073EC9C-8A28-A448-3482-C7FCE5D4575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75448C6B-70F2-EF42-BA2B-E47524D4387A}"/>
              </a:ext>
            </a:extLst>
          </p:cNvPr>
          <p:cNvSpPr/>
          <p:nvPr/>
        </p:nvSpPr>
        <p:spPr>
          <a:xfrm>
            <a:off x="3104866" y="423082"/>
            <a:ext cx="6052782" cy="6011837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F015142C-3C2B-BDDF-1022-B190D84B34B4}"/>
              </a:ext>
            </a:extLst>
          </p:cNvPr>
          <p:cNvSpPr/>
          <p:nvPr/>
        </p:nvSpPr>
        <p:spPr>
          <a:xfrm>
            <a:off x="6130506" y="3364302"/>
            <a:ext cx="2702943" cy="2812211"/>
          </a:xfrm>
          <a:custGeom>
            <a:avLst/>
            <a:gdLst>
              <a:gd name="connsiteX0" fmla="*/ 0 w 2702943"/>
              <a:gd name="connsiteY0" fmla="*/ 0 h 2812211"/>
              <a:gd name="connsiteX1" fmla="*/ 1213449 w 2702943"/>
              <a:gd name="connsiteY1" fmla="*/ 2812211 h 2812211"/>
              <a:gd name="connsiteX2" fmla="*/ 1656271 w 2702943"/>
              <a:gd name="connsiteY2" fmla="*/ 2587924 h 2812211"/>
              <a:gd name="connsiteX3" fmla="*/ 2047335 w 2702943"/>
              <a:gd name="connsiteY3" fmla="*/ 2271623 h 2812211"/>
              <a:gd name="connsiteX4" fmla="*/ 2311879 w 2702943"/>
              <a:gd name="connsiteY4" fmla="*/ 2001328 h 2812211"/>
              <a:gd name="connsiteX5" fmla="*/ 2553418 w 2702943"/>
              <a:gd name="connsiteY5" fmla="*/ 1667774 h 2812211"/>
              <a:gd name="connsiteX6" fmla="*/ 2702943 w 2702943"/>
              <a:gd name="connsiteY6" fmla="*/ 1391728 h 2812211"/>
              <a:gd name="connsiteX7" fmla="*/ 0 w 2702943"/>
              <a:gd name="connsiteY7" fmla="*/ 0 h 281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2943" h="2812211">
                <a:moveTo>
                  <a:pt x="0" y="0"/>
                </a:moveTo>
                <a:lnTo>
                  <a:pt x="1213449" y="2812211"/>
                </a:lnTo>
                <a:lnTo>
                  <a:pt x="1656271" y="2587924"/>
                </a:lnTo>
                <a:lnTo>
                  <a:pt x="2047335" y="2271623"/>
                </a:lnTo>
                <a:lnTo>
                  <a:pt x="2311879" y="2001328"/>
                </a:lnTo>
                <a:lnTo>
                  <a:pt x="2553418" y="1667774"/>
                </a:lnTo>
                <a:lnTo>
                  <a:pt x="2702943" y="13917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33932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9F4ED-6AB3-6D86-FEAF-F91766BDD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7DF18F5C-6C66-6708-5EF0-3C04F0D012E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D47E05BE-43C5-056F-9DFD-CD01D5F2BE7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" name="Elipse 1">
              <a:extLst>
                <a:ext uri="{FF2B5EF4-FFF2-40B4-BE49-F238E27FC236}">
                  <a16:creationId xmlns:a16="http://schemas.microsoft.com/office/drawing/2014/main" id="{23C78EA2-E016-E0DE-A706-B34717E822CF}"/>
                </a:ext>
              </a:extLst>
            </p:cNvPr>
            <p:cNvSpPr/>
            <p:nvPr/>
          </p:nvSpPr>
          <p:spPr>
            <a:xfrm>
              <a:off x="3104866" y="423082"/>
              <a:ext cx="6052782" cy="6011837"/>
            </a:xfrm>
            <a:prstGeom prst="ellips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C9A297D1-A8BD-6B3F-62A3-ED451F54FE1E}"/>
              </a:ext>
            </a:extLst>
          </p:cNvPr>
          <p:cNvSpPr/>
          <p:nvPr/>
        </p:nvSpPr>
        <p:spPr>
          <a:xfrm>
            <a:off x="6130506" y="3364302"/>
            <a:ext cx="2702943" cy="2812211"/>
          </a:xfrm>
          <a:custGeom>
            <a:avLst/>
            <a:gdLst>
              <a:gd name="connsiteX0" fmla="*/ 0 w 2702943"/>
              <a:gd name="connsiteY0" fmla="*/ 0 h 2812211"/>
              <a:gd name="connsiteX1" fmla="*/ 1213449 w 2702943"/>
              <a:gd name="connsiteY1" fmla="*/ 2812211 h 2812211"/>
              <a:gd name="connsiteX2" fmla="*/ 1656271 w 2702943"/>
              <a:gd name="connsiteY2" fmla="*/ 2587924 h 2812211"/>
              <a:gd name="connsiteX3" fmla="*/ 2047335 w 2702943"/>
              <a:gd name="connsiteY3" fmla="*/ 2271623 h 2812211"/>
              <a:gd name="connsiteX4" fmla="*/ 2311879 w 2702943"/>
              <a:gd name="connsiteY4" fmla="*/ 2001328 h 2812211"/>
              <a:gd name="connsiteX5" fmla="*/ 2553418 w 2702943"/>
              <a:gd name="connsiteY5" fmla="*/ 1667774 h 2812211"/>
              <a:gd name="connsiteX6" fmla="*/ 2702943 w 2702943"/>
              <a:gd name="connsiteY6" fmla="*/ 1391728 h 2812211"/>
              <a:gd name="connsiteX7" fmla="*/ 0 w 2702943"/>
              <a:gd name="connsiteY7" fmla="*/ 0 h 281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02943" h="2812211">
                <a:moveTo>
                  <a:pt x="0" y="0"/>
                </a:moveTo>
                <a:lnTo>
                  <a:pt x="1213449" y="2812211"/>
                </a:lnTo>
                <a:lnTo>
                  <a:pt x="1656271" y="2587924"/>
                </a:lnTo>
                <a:lnTo>
                  <a:pt x="2047335" y="2271623"/>
                </a:lnTo>
                <a:lnTo>
                  <a:pt x="2311879" y="2001328"/>
                </a:lnTo>
                <a:lnTo>
                  <a:pt x="2553418" y="1667774"/>
                </a:lnTo>
                <a:lnTo>
                  <a:pt x="2702943" y="13917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1FF0CC6-6801-5C72-6A37-BB40AFF28056}"/>
              </a:ext>
            </a:extLst>
          </p:cNvPr>
          <p:cNvSpPr txBox="1"/>
          <p:nvPr/>
        </p:nvSpPr>
        <p:spPr>
          <a:xfrm>
            <a:off x="4917057" y="2001328"/>
            <a:ext cx="2346385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En </a:t>
            </a:r>
            <a:r>
              <a:rPr lang="es-CO"/>
              <a:t>la actualidad</a:t>
            </a:r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6F27016-05C0-FE5F-2E54-BA06BACDB132}"/>
              </a:ext>
            </a:extLst>
          </p:cNvPr>
          <p:cNvSpPr txBox="1"/>
          <p:nvPr/>
        </p:nvSpPr>
        <p:spPr>
          <a:xfrm>
            <a:off x="6386423" y="4433977"/>
            <a:ext cx="2346385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Hasta el 2013</a:t>
            </a:r>
          </a:p>
        </p:txBody>
      </p:sp>
    </p:spTree>
    <p:extLst>
      <p:ext uri="{BB962C8B-B14F-4D97-AF65-F5344CB8AC3E}">
        <p14:creationId xmlns:p14="http://schemas.microsoft.com/office/powerpoint/2010/main" val="3407689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3AECC7F7-5CBD-2B3C-F01D-84E2B4B91D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F9F81CF5-EAD6-6746-989C-E37F681E63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2" t="7526" r="10365" b="12046"/>
          <a:stretch/>
        </p:blipFill>
        <p:spPr>
          <a:xfrm>
            <a:off x="2197311" y="1288210"/>
            <a:ext cx="6325139" cy="358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669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ED42235-84D4-D2F8-222A-E9D20B578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91" y="0"/>
            <a:ext cx="112246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422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EF7E8-ABB5-1FBE-7086-2F8C1A097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3F05D7B-7891-7499-C4C8-022C495BB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7260"/>
            <a:ext cx="12192000" cy="596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433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E6615-2F8E-8BFE-2457-993815EC1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8CE027A-255D-9901-7A74-1CCD77B69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744" y="529088"/>
            <a:ext cx="10898511" cy="597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415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E6937-A204-A382-CB0C-33213E177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B08A384-A794-9DE9-9571-6150B98B3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65" y="0"/>
            <a:ext cx="115938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8200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13</Words>
  <Application>Microsoft Office PowerPoint</Application>
  <PresentationFormat>Panorámica</PresentationFormat>
  <Paragraphs>9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Orlando Joaqui</dc:creator>
  <cp:lastModifiedBy>Orlando Joaqui</cp:lastModifiedBy>
  <cp:revision>1</cp:revision>
  <dcterms:created xsi:type="dcterms:W3CDTF">2024-10-28T20:54:42Z</dcterms:created>
  <dcterms:modified xsi:type="dcterms:W3CDTF">2024-11-03T20:47:03Z</dcterms:modified>
</cp:coreProperties>
</file>

<file path=docProps/thumbnail.jpeg>
</file>